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FAD56-F25C-8544-64DB-D3F6AA6E1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E9F4C-E19F-8DE5-B384-5A00CB7575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D6075-746E-6A60-FD5C-45A94FFD7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8B206-F3AD-1740-2D29-236616132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4264B-4FE1-6A5E-C89B-3D071B070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201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79225-B6EC-D50A-1261-C5D5BC3A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4D80C4-D9BB-1116-CD1E-781D1D115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6B6BA-BE1D-2328-CD6D-FF24B5C31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91438-D1C4-581B-9248-CA9F891A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40186-A631-14FC-5C43-BCFDE0B79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7473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D33ED-FB0D-B0CB-D99D-2B818ADA5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168002-E902-4A78-C69E-396FFE6BC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4B88D-5731-E274-DDB0-A3C5B3C8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8CA93-26FA-F1C6-8050-EDFDD1EC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E8E43-CE7C-443D-009C-E1A3638B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15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4721-0228-F9D7-CA5B-27388296C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4FC5D-0CEE-86C4-EE3F-1A7C631AE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9BD0F-AFB0-30BA-B016-D207CD19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8E1A0-0AA3-5130-6108-53CF12EB3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D768C-50E5-76E2-EE62-175DA3492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8168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02DB1-0155-D838-8841-E12158053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F9148-7C66-495E-62E8-54F1F0D62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EC99D-802D-AFAE-C732-8424C550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2264F-8E0B-2E55-54FA-6835B93F8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01B51-6025-D275-247B-79C135BD0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1345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7A204-452F-8737-9622-B7F66103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1BD95-58A6-4607-42FE-EE72FD6D6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E239B-6A1C-BC4A-09E6-B886BE6332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B890C-00E1-56DF-5411-8FEA40994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58609-2DB9-FFDF-0035-563D192B2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3CDCA7-3923-2A26-2671-8030E8A6B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342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0770-B8C7-5A4D-7E87-27B7B2FD3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CD6C9-9B03-45B2-AB77-70C8A9A01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E7C9E-BEDA-2C49-7239-B387BAB95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1E4083-47DA-3CC3-5779-BC5EADAD0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FE632-9884-EF52-D706-0114C7F9F1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6A889E-6CDA-792C-52E7-08F6DBEFA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DC244-876D-4CD8-5B3E-3A3A9403E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813829-30E5-3176-6FBD-70773E702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3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AD028-45FB-D888-127A-10F1CDCF2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C99870-5D2E-827E-DC5E-DE33E3C66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B3E8CA-648A-0FCE-4A84-85ECCB031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CDC9D-4D28-9343-A36B-9982135D9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5037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87AEC7-BCA9-5A9B-2F9A-FDE64A88B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8E657-36E6-3E9C-B829-723AE922B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7498B-35F2-536C-E206-A0FE0D74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483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F615A-760B-9713-C486-CED7A5C97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E5983-2D04-6C79-47D2-AE2FAB344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1141D7-BBAE-EDF7-DC24-0C7E645E1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8D5D1-14F3-FB7E-AAAA-3F1DAABE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0F387-B5AB-A96B-014F-5D29DD173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956846-3037-717E-9FC7-A645BD572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065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91088-346A-5E40-75B1-23876F629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0878E4-7D6F-337F-17EB-2C8AB7591F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4065F-E62D-ADCB-22FE-9783671CD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D8394-2FBA-0505-364B-31E08F12C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DAD6D-C318-3217-8547-F20C89CC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37929-49CD-7613-810B-F05B41B7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57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BF936E-4D09-1CC0-674E-A53874FA4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7442D-70A7-F654-8392-B2C09AD4D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5E5F1-8A25-04A0-9508-738198497C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DB542-2083-432B-B847-6E07F4FB93A0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A844B-4922-1788-9B5D-F53CD5303A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6AB6F-7B7A-55C3-E91B-74140B2092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ECB7D-67AA-4643-8085-1E65B080B9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137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46">
            <a:extLst>
              <a:ext uri="{FF2B5EF4-FFF2-40B4-BE49-F238E27FC236}">
                <a16:creationId xmlns:a16="http://schemas.microsoft.com/office/drawing/2014/main" id="{18AC8E79-ECD6-4F34-BE5A-9F5E850E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48">
            <a:extLst>
              <a:ext uri="{FF2B5EF4-FFF2-40B4-BE49-F238E27FC236}">
                <a16:creationId xmlns:a16="http://schemas.microsoft.com/office/drawing/2014/main" id="{7D2BE1BB-2AB2-4D7E-9E27-8D245181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2A1615C-2156-4B15-BF3E-39794B37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97691"/>
            <a:ext cx="5378624" cy="6402614"/>
            <a:chOff x="-19221" y="197691"/>
            <a:chExt cx="5378624" cy="6402614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0AAA4B8-4E08-4663-9835-BA403F006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B4869D1-3E13-4881-A292-2F38ECC0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FEDB7CE-BB3D-4A0D-A73F-3117044F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6E0C6E1-7FBF-471E-849C-A54AF1D4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2BFAA38-D910-41AD-BBED-0608E4AE7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97691"/>
              <a:ext cx="5378623" cy="6402614"/>
            </a:xfrm>
            <a:custGeom>
              <a:avLst/>
              <a:gdLst>
                <a:gd name="connsiteX0" fmla="*/ 2220349 w 5378623"/>
                <a:gd name="connsiteY0" fmla="*/ 67 h 6402614"/>
                <a:gd name="connsiteX1" fmla="*/ 3018161 w 5378623"/>
                <a:gd name="connsiteY1" fmla="*/ 108191 h 6402614"/>
                <a:gd name="connsiteX2" fmla="*/ 5265831 w 5378623"/>
                <a:gd name="connsiteY2" fmla="*/ 4066338 h 6402614"/>
                <a:gd name="connsiteX3" fmla="*/ 2912752 w 5378623"/>
                <a:gd name="connsiteY3" fmla="*/ 6386691 h 6402614"/>
                <a:gd name="connsiteX4" fmla="*/ 2840648 w 5378623"/>
                <a:gd name="connsiteY4" fmla="*/ 6402614 h 6402614"/>
                <a:gd name="connsiteX5" fmla="*/ 1474249 w 5378623"/>
                <a:gd name="connsiteY5" fmla="*/ 6402614 h 6402614"/>
                <a:gd name="connsiteX6" fmla="*/ 1340218 w 5378623"/>
                <a:gd name="connsiteY6" fmla="*/ 6370360 h 6402614"/>
                <a:gd name="connsiteX7" fmla="*/ 204687 w 5378623"/>
                <a:gd name="connsiteY7" fmla="*/ 5802379 h 6402614"/>
                <a:gd name="connsiteX8" fmla="*/ 0 w 5378623"/>
                <a:gd name="connsiteY8" fmla="*/ 5624181 h 6402614"/>
                <a:gd name="connsiteX9" fmla="*/ 0 w 5378623"/>
                <a:gd name="connsiteY9" fmla="*/ 5197118 h 6402614"/>
                <a:gd name="connsiteX10" fmla="*/ 120950 w 5378623"/>
                <a:gd name="connsiteY10" fmla="*/ 5327736 h 6402614"/>
                <a:gd name="connsiteX11" fmla="*/ 553277 w 5378623"/>
                <a:gd name="connsiteY11" fmla="*/ 5674143 h 6402614"/>
                <a:gd name="connsiteX12" fmla="*/ 1048951 w 5378623"/>
                <a:gd name="connsiteY12" fmla="*/ 5913372 h 6402614"/>
                <a:gd name="connsiteX13" fmla="*/ 1114406 w 5378623"/>
                <a:gd name="connsiteY13" fmla="*/ 5935664 h 6402614"/>
                <a:gd name="connsiteX14" fmla="*/ 1180375 w 5378623"/>
                <a:gd name="connsiteY14" fmla="*/ 5956470 h 6402614"/>
                <a:gd name="connsiteX15" fmla="*/ 1247107 w 5378623"/>
                <a:gd name="connsiteY15" fmla="*/ 5975278 h 6402614"/>
                <a:gd name="connsiteX16" fmla="*/ 1313053 w 5378623"/>
                <a:gd name="connsiteY16" fmla="*/ 5991905 h 6402614"/>
                <a:gd name="connsiteX17" fmla="*/ 1578771 w 5378623"/>
                <a:gd name="connsiteY17" fmla="*/ 6035400 h 6402614"/>
                <a:gd name="connsiteX18" fmla="*/ 2116969 w 5378623"/>
                <a:gd name="connsiteY18" fmla="*/ 6005033 h 6402614"/>
                <a:gd name="connsiteX19" fmla="*/ 2648341 w 5378623"/>
                <a:gd name="connsiteY19" fmla="*/ 5837212 h 6402614"/>
                <a:gd name="connsiteX20" fmla="*/ 3166862 w 5378623"/>
                <a:gd name="connsiteY20" fmla="*/ 5582136 h 6402614"/>
                <a:gd name="connsiteX21" fmla="*/ 3295551 w 5378623"/>
                <a:gd name="connsiteY21" fmla="*/ 5510900 h 6402614"/>
                <a:gd name="connsiteX22" fmla="*/ 3426292 w 5378623"/>
                <a:gd name="connsiteY22" fmla="*/ 5437546 h 6402614"/>
                <a:gd name="connsiteX23" fmla="*/ 3693498 w 5378623"/>
                <a:gd name="connsiteY23" fmla="*/ 5296779 h 6402614"/>
                <a:gd name="connsiteX24" fmla="*/ 3957511 w 5378623"/>
                <a:gd name="connsiteY24" fmla="*/ 5162806 h 6402614"/>
                <a:gd name="connsiteX25" fmla="*/ 4212170 w 5378623"/>
                <a:gd name="connsiteY25" fmla="*/ 5024936 h 6402614"/>
                <a:gd name="connsiteX26" fmla="*/ 4449651 w 5378623"/>
                <a:gd name="connsiteY26" fmla="*/ 4870986 h 6402614"/>
                <a:gd name="connsiteX27" fmla="*/ 4659728 w 5378623"/>
                <a:gd name="connsiteY27" fmla="*/ 4689640 h 6402614"/>
                <a:gd name="connsiteX28" fmla="*/ 4830457 w 5378623"/>
                <a:gd name="connsiteY28" fmla="*/ 4472596 h 6402614"/>
                <a:gd name="connsiteX29" fmla="*/ 4955705 w 5378623"/>
                <a:gd name="connsiteY29" fmla="*/ 4222268 h 6402614"/>
                <a:gd name="connsiteX30" fmla="*/ 4968352 w 5378623"/>
                <a:gd name="connsiteY30" fmla="*/ 4189141 h 6402614"/>
                <a:gd name="connsiteX31" fmla="*/ 4979564 w 5378623"/>
                <a:gd name="connsiteY31" fmla="*/ 4155400 h 6402614"/>
                <a:gd name="connsiteX32" fmla="*/ 4990913 w 5378623"/>
                <a:gd name="connsiteY32" fmla="*/ 4121577 h 6402614"/>
                <a:gd name="connsiteX33" fmla="*/ 5000865 w 5378623"/>
                <a:gd name="connsiteY33" fmla="*/ 4086570 h 6402614"/>
                <a:gd name="connsiteX34" fmla="*/ 5020612 w 5378623"/>
                <a:gd name="connsiteY34" fmla="*/ 4016281 h 6402614"/>
                <a:gd name="connsiteX35" fmla="*/ 5030486 w 5378623"/>
                <a:gd name="connsiteY35" fmla="*/ 3981137 h 6402614"/>
                <a:gd name="connsiteX36" fmla="*/ 5035423 w 5378623"/>
                <a:gd name="connsiteY36" fmla="*/ 3963565 h 6402614"/>
                <a:gd name="connsiteX37" fmla="*/ 5039507 w 5378623"/>
                <a:gd name="connsiteY37" fmla="*/ 3945765 h 6402614"/>
                <a:gd name="connsiteX38" fmla="*/ 5071597 w 5378623"/>
                <a:gd name="connsiteY38" fmla="*/ 3802972 h 6402614"/>
                <a:gd name="connsiteX39" fmla="*/ 5096108 w 5378623"/>
                <a:gd name="connsiteY39" fmla="*/ 3658610 h 6402614"/>
                <a:gd name="connsiteX40" fmla="*/ 5113299 w 5378623"/>
                <a:gd name="connsiteY40" fmla="*/ 3512985 h 6402614"/>
                <a:gd name="connsiteX41" fmla="*/ 5115328 w 5378623"/>
                <a:gd name="connsiteY41" fmla="*/ 3494749 h 6402614"/>
                <a:gd name="connsiteX42" fmla="*/ 5116446 w 5378623"/>
                <a:gd name="connsiteY42" fmla="*/ 3476502 h 6402614"/>
                <a:gd name="connsiteX43" fmla="*/ 5118711 w 5378623"/>
                <a:gd name="connsiteY43" fmla="*/ 3439898 h 6402614"/>
                <a:gd name="connsiteX44" fmla="*/ 5123270 w 5378623"/>
                <a:gd name="connsiteY44" fmla="*/ 3366583 h 6402614"/>
                <a:gd name="connsiteX45" fmla="*/ 5121172 w 5378623"/>
                <a:gd name="connsiteY45" fmla="*/ 3072860 h 6402614"/>
                <a:gd name="connsiteX46" fmla="*/ 5119473 w 5378623"/>
                <a:gd name="connsiteY46" fmla="*/ 3036121 h 6402614"/>
                <a:gd name="connsiteX47" fmla="*/ 5116244 w 5378623"/>
                <a:gd name="connsiteY47" fmla="*/ 2999552 h 6402614"/>
                <a:gd name="connsiteX48" fmla="*/ 5109221 w 5378623"/>
                <a:gd name="connsiteY48" fmla="*/ 2926379 h 6402614"/>
                <a:gd name="connsiteX49" fmla="*/ 5089643 w 5378623"/>
                <a:gd name="connsiteY49" fmla="*/ 2780639 h 6402614"/>
                <a:gd name="connsiteX50" fmla="*/ 5084078 w 5378623"/>
                <a:gd name="connsiteY50" fmla="*/ 2744255 h 6402614"/>
                <a:gd name="connsiteX51" fmla="*/ 5077785 w 5378623"/>
                <a:gd name="connsiteY51" fmla="*/ 2708026 h 6402614"/>
                <a:gd name="connsiteX52" fmla="*/ 5063128 w 5378623"/>
                <a:gd name="connsiteY52" fmla="*/ 2636053 h 6402614"/>
                <a:gd name="connsiteX53" fmla="*/ 5047530 w 5378623"/>
                <a:gd name="connsiteY53" fmla="*/ 2564176 h 6402614"/>
                <a:gd name="connsiteX54" fmla="*/ 5028967 w 5378623"/>
                <a:gd name="connsiteY54" fmla="*/ 2493127 h 6402614"/>
                <a:gd name="connsiteX55" fmla="*/ 4822623 w 5378623"/>
                <a:gd name="connsiteY55" fmla="*/ 1944830 h 6402614"/>
                <a:gd name="connsiteX56" fmla="*/ 4108183 w 5378623"/>
                <a:gd name="connsiteY56" fmla="*/ 1038170 h 6402614"/>
                <a:gd name="connsiteX57" fmla="*/ 3638213 w 5378623"/>
                <a:gd name="connsiteY57" fmla="*/ 712395 h 6402614"/>
                <a:gd name="connsiteX58" fmla="*/ 3575480 w 5378623"/>
                <a:gd name="connsiteY58" fmla="*/ 678662 h 6402614"/>
                <a:gd name="connsiteX59" fmla="*/ 3512574 w 5378623"/>
                <a:gd name="connsiteY59" fmla="*/ 645577 h 6402614"/>
                <a:gd name="connsiteX60" fmla="*/ 3448603 w 5378623"/>
                <a:gd name="connsiteY60" fmla="*/ 614757 h 6402614"/>
                <a:gd name="connsiteX61" fmla="*/ 3416617 w 5378623"/>
                <a:gd name="connsiteY61" fmla="*/ 599347 h 6402614"/>
                <a:gd name="connsiteX62" fmla="*/ 3384352 w 5378623"/>
                <a:gd name="connsiteY62" fmla="*/ 584559 h 6402614"/>
                <a:gd name="connsiteX63" fmla="*/ 3254088 w 5378623"/>
                <a:gd name="connsiteY63" fmla="*/ 529021 h 6402614"/>
                <a:gd name="connsiteX64" fmla="*/ 3121640 w 5378623"/>
                <a:gd name="connsiteY64" fmla="*/ 479505 h 6402614"/>
                <a:gd name="connsiteX65" fmla="*/ 2987193 w 5378623"/>
                <a:gd name="connsiteY65" fmla="*/ 436176 h 6402614"/>
                <a:gd name="connsiteX66" fmla="*/ 2851296 w 5378623"/>
                <a:gd name="connsiteY66" fmla="*/ 398256 h 6402614"/>
                <a:gd name="connsiteX67" fmla="*/ 2573611 w 5378623"/>
                <a:gd name="connsiteY67" fmla="*/ 336717 h 6402614"/>
                <a:gd name="connsiteX68" fmla="*/ 2014208 w 5378623"/>
                <a:gd name="connsiteY68" fmla="*/ 276896 h 6402614"/>
                <a:gd name="connsiteX69" fmla="*/ 1457097 w 5378623"/>
                <a:gd name="connsiteY69" fmla="*/ 322828 h 6402614"/>
                <a:gd name="connsiteX70" fmla="*/ 914684 w 5378623"/>
                <a:gd name="connsiteY70" fmla="*/ 486648 h 6402614"/>
                <a:gd name="connsiteX71" fmla="*/ 848661 w 5378623"/>
                <a:gd name="connsiteY71" fmla="*/ 515093 h 6402614"/>
                <a:gd name="connsiteX72" fmla="*/ 782834 w 5378623"/>
                <a:gd name="connsiteY72" fmla="*/ 544519 h 6402614"/>
                <a:gd name="connsiteX73" fmla="*/ 717715 w 5378623"/>
                <a:gd name="connsiteY73" fmla="*/ 575988 h 6402614"/>
                <a:gd name="connsiteX74" fmla="*/ 653112 w 5378623"/>
                <a:gd name="connsiteY74" fmla="*/ 608523 h 6402614"/>
                <a:gd name="connsiteX75" fmla="*/ 406671 w 5378623"/>
                <a:gd name="connsiteY75" fmla="*/ 756246 h 6402614"/>
                <a:gd name="connsiteX76" fmla="*/ 191033 w 5378623"/>
                <a:gd name="connsiteY76" fmla="*/ 942131 h 6402614"/>
                <a:gd name="connsiteX77" fmla="*/ 143339 w 5378623"/>
                <a:gd name="connsiteY77" fmla="*/ 996006 h 6402614"/>
                <a:gd name="connsiteX78" fmla="*/ 98848 w 5378623"/>
                <a:gd name="connsiteY78" fmla="*/ 1053288 h 6402614"/>
                <a:gd name="connsiteX79" fmla="*/ 56083 w 5378623"/>
                <a:gd name="connsiteY79" fmla="*/ 1112657 h 6402614"/>
                <a:gd name="connsiteX80" fmla="*/ 14889 w 5378623"/>
                <a:gd name="connsiteY80" fmla="*/ 1173837 h 6402614"/>
                <a:gd name="connsiteX81" fmla="*/ 0 w 5378623"/>
                <a:gd name="connsiteY81" fmla="*/ 1198088 h 6402614"/>
                <a:gd name="connsiteX82" fmla="*/ 0 w 5378623"/>
                <a:gd name="connsiteY82" fmla="*/ 888809 h 6402614"/>
                <a:gd name="connsiteX83" fmla="*/ 88781 w 5378623"/>
                <a:gd name="connsiteY83" fmla="*/ 802825 h 6402614"/>
                <a:gd name="connsiteX84" fmla="*/ 2220349 w 5378623"/>
                <a:gd name="connsiteY84" fmla="*/ 67 h 640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378623" h="6402614">
                  <a:moveTo>
                    <a:pt x="2220349" y="67"/>
                  </a:moveTo>
                  <a:cubicBezTo>
                    <a:pt x="2484151" y="1784"/>
                    <a:pt x="2751801" y="36820"/>
                    <a:pt x="3018161" y="108191"/>
                  </a:cubicBezTo>
                  <a:cubicBezTo>
                    <a:pt x="4722867" y="564965"/>
                    <a:pt x="5729192" y="2337049"/>
                    <a:pt x="5265831" y="4066338"/>
                  </a:cubicBezTo>
                  <a:cubicBezTo>
                    <a:pt x="4947269" y="5255224"/>
                    <a:pt x="4017004" y="6114300"/>
                    <a:pt x="2912752" y="6386691"/>
                  </a:cubicBezTo>
                  <a:lnTo>
                    <a:pt x="2840648" y="6402614"/>
                  </a:lnTo>
                  <a:lnTo>
                    <a:pt x="1474249" y="6402614"/>
                  </a:lnTo>
                  <a:lnTo>
                    <a:pt x="1340218" y="6370360"/>
                  </a:lnTo>
                  <a:cubicBezTo>
                    <a:pt x="914042" y="6256167"/>
                    <a:pt x="531514" y="6059766"/>
                    <a:pt x="204687" y="5802379"/>
                  </a:cubicBezTo>
                  <a:lnTo>
                    <a:pt x="0" y="5624181"/>
                  </a:lnTo>
                  <a:lnTo>
                    <a:pt x="0" y="5197118"/>
                  </a:lnTo>
                  <a:lnTo>
                    <a:pt x="120950" y="5327736"/>
                  </a:lnTo>
                  <a:cubicBezTo>
                    <a:pt x="253827" y="5458395"/>
                    <a:pt x="397634" y="5575985"/>
                    <a:pt x="553277" y="5674143"/>
                  </a:cubicBezTo>
                  <a:cubicBezTo>
                    <a:pt x="708978" y="5772084"/>
                    <a:pt x="875421" y="5851690"/>
                    <a:pt x="1048951" y="5913372"/>
                  </a:cubicBezTo>
                  <a:cubicBezTo>
                    <a:pt x="1070860" y="5920750"/>
                    <a:pt x="1092382" y="5928719"/>
                    <a:pt x="1114406" y="5935664"/>
                  </a:cubicBezTo>
                  <a:lnTo>
                    <a:pt x="1180375" y="5956470"/>
                  </a:lnTo>
                  <a:lnTo>
                    <a:pt x="1247107" y="5975278"/>
                  </a:lnTo>
                  <a:cubicBezTo>
                    <a:pt x="1269462" y="5981848"/>
                    <a:pt x="1291029" y="5986236"/>
                    <a:pt x="1313053" y="5991905"/>
                  </a:cubicBezTo>
                  <a:cubicBezTo>
                    <a:pt x="1400808" y="6012869"/>
                    <a:pt x="1489584" y="6027036"/>
                    <a:pt x="1578771" y="6035400"/>
                  </a:cubicBezTo>
                  <a:cubicBezTo>
                    <a:pt x="1757312" y="6051941"/>
                    <a:pt x="1937844" y="6040152"/>
                    <a:pt x="2116969" y="6005033"/>
                  </a:cubicBezTo>
                  <a:cubicBezTo>
                    <a:pt x="2296104" y="5969454"/>
                    <a:pt x="2473717" y="5910978"/>
                    <a:pt x="2648341" y="5837212"/>
                  </a:cubicBezTo>
                  <a:cubicBezTo>
                    <a:pt x="2823148" y="5763610"/>
                    <a:pt x="2995347" y="5675863"/>
                    <a:pt x="3166862" y="5582136"/>
                  </a:cubicBezTo>
                  <a:cubicBezTo>
                    <a:pt x="3209843" y="5558645"/>
                    <a:pt x="3252667" y="5534880"/>
                    <a:pt x="3295551" y="5510900"/>
                  </a:cubicBezTo>
                  <a:lnTo>
                    <a:pt x="3426292" y="5437546"/>
                  </a:lnTo>
                  <a:cubicBezTo>
                    <a:pt x="3515217" y="5388460"/>
                    <a:pt x="3604599" y="5341930"/>
                    <a:pt x="3693498" y="5296779"/>
                  </a:cubicBezTo>
                  <a:lnTo>
                    <a:pt x="3957511" y="5162806"/>
                  </a:lnTo>
                  <a:cubicBezTo>
                    <a:pt x="4044259" y="5118005"/>
                    <a:pt x="4129592" y="5072941"/>
                    <a:pt x="4212170" y="5024936"/>
                  </a:cubicBezTo>
                  <a:cubicBezTo>
                    <a:pt x="4294563" y="4976766"/>
                    <a:pt x="4374532" y="4926554"/>
                    <a:pt x="4449651" y="4870986"/>
                  </a:cubicBezTo>
                  <a:cubicBezTo>
                    <a:pt x="4524973" y="4815937"/>
                    <a:pt x="4596075" y="4756163"/>
                    <a:pt x="4659728" y="4689640"/>
                  </a:cubicBezTo>
                  <a:cubicBezTo>
                    <a:pt x="4723566" y="4623283"/>
                    <a:pt x="4780828" y="4550758"/>
                    <a:pt x="4830457" y="4472596"/>
                  </a:cubicBezTo>
                  <a:cubicBezTo>
                    <a:pt x="4880087" y="4394434"/>
                    <a:pt x="4921716" y="4310302"/>
                    <a:pt x="4955705" y="4222268"/>
                  </a:cubicBezTo>
                  <a:lnTo>
                    <a:pt x="4968352" y="4189141"/>
                  </a:lnTo>
                  <a:lnTo>
                    <a:pt x="4979564" y="4155400"/>
                  </a:lnTo>
                  <a:lnTo>
                    <a:pt x="4990913" y="4121577"/>
                  </a:lnTo>
                  <a:cubicBezTo>
                    <a:pt x="4994441" y="4110119"/>
                    <a:pt x="4997522" y="4098194"/>
                    <a:pt x="5000865" y="4086570"/>
                  </a:cubicBezTo>
                  <a:lnTo>
                    <a:pt x="5020612" y="4016281"/>
                  </a:lnTo>
                  <a:lnTo>
                    <a:pt x="5030486" y="3981137"/>
                  </a:lnTo>
                  <a:lnTo>
                    <a:pt x="5035423" y="3963565"/>
                  </a:lnTo>
                  <a:lnTo>
                    <a:pt x="5039507" y="3945765"/>
                  </a:lnTo>
                  <a:cubicBezTo>
                    <a:pt x="5050088" y="3898175"/>
                    <a:pt x="5061308" y="3850756"/>
                    <a:pt x="5071597" y="3802972"/>
                  </a:cubicBezTo>
                  <a:lnTo>
                    <a:pt x="5096108" y="3658610"/>
                  </a:lnTo>
                  <a:cubicBezTo>
                    <a:pt x="5102684" y="3610180"/>
                    <a:pt x="5107604" y="3561536"/>
                    <a:pt x="5113299" y="3512985"/>
                  </a:cubicBezTo>
                  <a:lnTo>
                    <a:pt x="5115328" y="3494749"/>
                  </a:lnTo>
                  <a:lnTo>
                    <a:pt x="5116446" y="3476502"/>
                  </a:lnTo>
                  <a:lnTo>
                    <a:pt x="5118711" y="3439898"/>
                  </a:lnTo>
                  <a:lnTo>
                    <a:pt x="5123270" y="3366583"/>
                  </a:lnTo>
                  <a:cubicBezTo>
                    <a:pt x="5126606" y="3268829"/>
                    <a:pt x="5127431" y="3170634"/>
                    <a:pt x="5121172" y="3072860"/>
                  </a:cubicBezTo>
                  <a:lnTo>
                    <a:pt x="5119473" y="3036121"/>
                  </a:lnTo>
                  <a:cubicBezTo>
                    <a:pt x="5118968" y="3023930"/>
                    <a:pt x="5117310" y="3011778"/>
                    <a:pt x="5116244" y="2999552"/>
                  </a:cubicBezTo>
                  <a:lnTo>
                    <a:pt x="5109221" y="2926379"/>
                  </a:lnTo>
                  <a:cubicBezTo>
                    <a:pt x="5105544" y="2877404"/>
                    <a:pt x="5096760" y="2829145"/>
                    <a:pt x="5089643" y="2780639"/>
                  </a:cubicBezTo>
                  <a:lnTo>
                    <a:pt x="5084078" y="2744255"/>
                  </a:lnTo>
                  <a:cubicBezTo>
                    <a:pt x="5082420" y="2732104"/>
                    <a:pt x="5080412" y="2719974"/>
                    <a:pt x="5077785" y="2708026"/>
                  </a:cubicBezTo>
                  <a:lnTo>
                    <a:pt x="5063128" y="2636053"/>
                  </a:lnTo>
                  <a:cubicBezTo>
                    <a:pt x="5057902" y="2612048"/>
                    <a:pt x="5053511" y="2587920"/>
                    <a:pt x="5047530" y="2564176"/>
                  </a:cubicBezTo>
                  <a:lnTo>
                    <a:pt x="5028967" y="2493127"/>
                  </a:lnTo>
                  <a:cubicBezTo>
                    <a:pt x="4979424" y="2303537"/>
                    <a:pt x="4909775" y="2119458"/>
                    <a:pt x="4822623" y="1944830"/>
                  </a:cubicBezTo>
                  <a:cubicBezTo>
                    <a:pt x="4648947" y="1594931"/>
                    <a:pt x="4401749" y="1285261"/>
                    <a:pt x="4108183" y="1038170"/>
                  </a:cubicBezTo>
                  <a:cubicBezTo>
                    <a:pt x="3961444" y="914460"/>
                    <a:pt x="3803854" y="805232"/>
                    <a:pt x="3638213" y="712395"/>
                  </a:cubicBezTo>
                  <a:lnTo>
                    <a:pt x="3575480" y="678662"/>
                  </a:lnTo>
                  <a:cubicBezTo>
                    <a:pt x="3554450" y="667578"/>
                    <a:pt x="3534194" y="655311"/>
                    <a:pt x="3512574" y="645577"/>
                  </a:cubicBezTo>
                  <a:lnTo>
                    <a:pt x="3448603" y="614757"/>
                  </a:lnTo>
                  <a:lnTo>
                    <a:pt x="3416617" y="599347"/>
                  </a:lnTo>
                  <a:cubicBezTo>
                    <a:pt x="3406000" y="594185"/>
                    <a:pt x="3395413" y="588913"/>
                    <a:pt x="3384352" y="584559"/>
                  </a:cubicBezTo>
                  <a:cubicBezTo>
                    <a:pt x="3340850" y="566062"/>
                    <a:pt x="3297707" y="547083"/>
                    <a:pt x="3254088" y="529021"/>
                  </a:cubicBezTo>
                  <a:cubicBezTo>
                    <a:pt x="3209736" y="512847"/>
                    <a:pt x="3165607" y="496270"/>
                    <a:pt x="3121640" y="479505"/>
                  </a:cubicBezTo>
                  <a:lnTo>
                    <a:pt x="2987193" y="436176"/>
                  </a:lnTo>
                  <a:cubicBezTo>
                    <a:pt x="2942116" y="422708"/>
                    <a:pt x="2896575" y="410968"/>
                    <a:pt x="2851296" y="398256"/>
                  </a:cubicBezTo>
                  <a:cubicBezTo>
                    <a:pt x="2759507" y="375285"/>
                    <a:pt x="2666373" y="353923"/>
                    <a:pt x="2573611" y="336717"/>
                  </a:cubicBezTo>
                  <a:cubicBezTo>
                    <a:pt x="2387776" y="301762"/>
                    <a:pt x="2200839" y="280304"/>
                    <a:pt x="2014208" y="276896"/>
                  </a:cubicBezTo>
                  <a:cubicBezTo>
                    <a:pt x="1827605" y="273381"/>
                    <a:pt x="1641223" y="288238"/>
                    <a:pt x="1457097" y="322828"/>
                  </a:cubicBezTo>
                  <a:cubicBezTo>
                    <a:pt x="1272912" y="357634"/>
                    <a:pt x="1091595" y="413727"/>
                    <a:pt x="914684" y="486648"/>
                  </a:cubicBezTo>
                  <a:lnTo>
                    <a:pt x="848661" y="515093"/>
                  </a:lnTo>
                  <a:cubicBezTo>
                    <a:pt x="826573" y="524592"/>
                    <a:pt x="804281" y="533573"/>
                    <a:pt x="782834" y="544519"/>
                  </a:cubicBezTo>
                  <a:lnTo>
                    <a:pt x="717715" y="575988"/>
                  </a:lnTo>
                  <a:cubicBezTo>
                    <a:pt x="696005" y="586632"/>
                    <a:pt x="673986" y="596729"/>
                    <a:pt x="653112" y="608523"/>
                  </a:cubicBezTo>
                  <a:cubicBezTo>
                    <a:pt x="568070" y="653782"/>
                    <a:pt x="483901" y="700897"/>
                    <a:pt x="406671" y="756246"/>
                  </a:cubicBezTo>
                  <a:cubicBezTo>
                    <a:pt x="327441" y="809669"/>
                    <a:pt x="256836" y="872706"/>
                    <a:pt x="191033" y="942131"/>
                  </a:cubicBezTo>
                  <a:cubicBezTo>
                    <a:pt x="175048" y="959988"/>
                    <a:pt x="159064" y="977846"/>
                    <a:pt x="143339" y="996006"/>
                  </a:cubicBezTo>
                  <a:lnTo>
                    <a:pt x="98848" y="1053288"/>
                  </a:lnTo>
                  <a:cubicBezTo>
                    <a:pt x="83542" y="1072023"/>
                    <a:pt x="70312" y="1092822"/>
                    <a:pt x="56083" y="1112657"/>
                  </a:cubicBezTo>
                  <a:cubicBezTo>
                    <a:pt x="42010" y="1132765"/>
                    <a:pt x="27965" y="1152765"/>
                    <a:pt x="14889" y="1173837"/>
                  </a:cubicBezTo>
                  <a:lnTo>
                    <a:pt x="0" y="1198088"/>
                  </a:lnTo>
                  <a:lnTo>
                    <a:pt x="0" y="888809"/>
                  </a:lnTo>
                  <a:lnTo>
                    <a:pt x="88781" y="802825"/>
                  </a:lnTo>
                  <a:cubicBezTo>
                    <a:pt x="672175" y="289643"/>
                    <a:pt x="1428944" y="-5083"/>
                    <a:pt x="2220349" y="6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9A8B604-2346-1A30-E45E-A2A62ECDA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121701"/>
            <a:ext cx="3476488" cy="1786515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Tasks for web-development</a:t>
            </a:r>
            <a:endParaRPr lang="en-IN" sz="400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A608D5-77D9-9BBC-33BF-0CECB7994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032347"/>
            <a:ext cx="3476488" cy="955111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</a:rPr>
              <a:t>Speed Computers</a:t>
            </a:r>
            <a:endParaRPr lang="en-IN" sz="2000">
              <a:solidFill>
                <a:schemeClr val="tx2"/>
              </a:solidFill>
            </a:endParaRPr>
          </a:p>
        </p:txBody>
      </p:sp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D405B42A-27B1-80BA-22D0-70B26DF36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70876" y="743798"/>
            <a:ext cx="5367528" cy="5367528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9647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40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gistration Form - Google Chrome 2023-02-25 19-53-29">
            <a:hlinkClick r:id="" action="ppaction://media"/>
            <a:extLst>
              <a:ext uri="{FF2B5EF4-FFF2-40B4-BE49-F238E27FC236}">
                <a16:creationId xmlns:a16="http://schemas.microsoft.com/office/drawing/2014/main" id="{AEEA9C52-EA4C-6EB3-3684-9796274A0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9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 in-Google accounts - Google Chrome 2023-02-25 18-43-58">
            <a:hlinkClick r:id="" action="ppaction://media"/>
            <a:extLst>
              <a:ext uri="{FF2B5EF4-FFF2-40B4-BE49-F238E27FC236}">
                <a16:creationId xmlns:a16="http://schemas.microsoft.com/office/drawing/2014/main" id="{7CF68EEA-35E9-B82C-FDBA-9D4559AB8D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4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ignin login - Google Chrome 2023-02-25 18-49-21">
            <a:hlinkClick r:id="" action="ppaction://media"/>
            <a:extLst>
              <a:ext uri="{FF2B5EF4-FFF2-40B4-BE49-F238E27FC236}">
                <a16:creationId xmlns:a16="http://schemas.microsoft.com/office/drawing/2014/main" id="{69B2EF72-72D3-F3E5-25FA-4A6AE4C7E3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73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XTERTECH_WEB - Brave 2023-02-24 19-41-29">
            <a:hlinkClick r:id="" action="ppaction://media"/>
            <a:extLst>
              <a:ext uri="{FF2B5EF4-FFF2-40B4-BE49-F238E27FC236}">
                <a16:creationId xmlns:a16="http://schemas.microsoft.com/office/drawing/2014/main" id="{189D7C59-E24F-5180-5871-6DD444F77D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7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</Words>
  <Application>Microsoft Office PowerPoint</Application>
  <PresentationFormat>Widescreen</PresentationFormat>
  <Paragraphs>2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Tasks for web-development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Tasks for web-development</dc:title>
  <dc:creator>211101140045_Ayush Kothari</dc:creator>
  <cp:lastModifiedBy>211101140045_Ayush Kothari</cp:lastModifiedBy>
  <cp:revision>2</cp:revision>
  <dcterms:created xsi:type="dcterms:W3CDTF">2023-02-25T13:29:12Z</dcterms:created>
  <dcterms:modified xsi:type="dcterms:W3CDTF">2023-02-25T14:27:50Z</dcterms:modified>
</cp:coreProperties>
</file>

<file path=docProps/thumbnail.jpeg>
</file>